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4BA4B-20BC-4C50-86FC-BBFB87262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05770B-9B3F-488E-90DA-0D7C75642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79AF4-7F9A-4E18-A1D4-470BE7DD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56D65-7B52-4070-8D16-61B7D486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004C87-F06C-4ACB-A422-7C72194F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24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AC47D-18DE-427D-A4A5-45FFED44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52CA9C-6ADA-42A1-BAA4-F66594738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5B6737-2422-4DEE-849E-AFE745B2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5F1A48-C791-4499-8CDC-4C385261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366E2B-183F-4A33-AED9-71D09C5C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70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B3012CE-855E-4A9C-9383-431A95EF4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3B2756-2C5E-4CDC-9EB9-E7C466AA2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0CB58F-9081-4B1F-86B5-D0AA799A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095594-945A-46CE-9628-A77129EC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85E751-F5EC-42BC-AFD6-8FE62F59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977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1B036-708C-4622-8E0B-2AFC8D1C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9C2656-F284-423D-A3C4-C44264672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65783C-5CF2-4946-84EB-69B023B0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0FAC48-920F-411A-B47D-EF218975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92B8A-429A-4A4F-9EFE-3B853A9D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538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758DF4-8F0A-48ED-A379-D4E5EF5E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26E65F-8C51-4AD5-B8B7-C30A73A4C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3FBFAD-CAB8-4B32-A55B-CBB42F62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0A7636-2288-4257-B506-80B984B8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B8EBBA-E775-4EC3-9E46-BD92BC0B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753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6BAB48-B7FB-4F1D-899E-E3B902D4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784F97-DC77-409A-87FB-493D0E55D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FD2504-286A-471C-ADE1-78B9144B0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26345A-C31A-401F-9103-74D8B24A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F27D88-A18F-420B-8B2C-D2644696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00DF98-EC95-4D21-9C2A-65D9ACC6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36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CB36B-272B-4590-8979-3AF72C7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5A5C18-7FEB-43E2-A0E5-4BADA942F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A95642-E3D9-4F2F-9F07-C4D87EF5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5B591F-83E2-4ED7-9E60-619A7D7F6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25959D-1758-4FC3-86F1-9DB3370B8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1016E-83BB-4659-A92E-7F805576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AF63B6-7BB0-4DAD-8CE7-4C520886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332E26-C937-403E-A149-E2CF0F4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82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97E68-39FE-4027-A481-C5D8EDC5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9D642D-9917-47C8-B610-85F11AF1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E7012C-2169-4087-9FB9-9441AFF1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763140-F9DF-4757-87EE-5890A865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20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7874CF-98A4-48A9-8F1C-922F02AF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6953EF-EEAF-4F03-94DA-4F87A70F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341589-4C02-432A-A224-769DA702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979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72E487-94EB-4A9A-9E3C-DA20CF75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22B91E-C041-4073-BC6E-B7F0B4B2D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3E0ED3-1E02-4A4C-857D-AB58A49DA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99ED4C-21CA-4A9B-B5AA-0643D7B3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34E6DF-2648-40D5-A42B-6DB902F9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BC8945-8B40-4D6C-A560-10772966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43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1510E-33D4-4B30-9729-B574F4B9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E9296E-B3B5-4568-B444-1AE040262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148426-F8DF-4458-860E-8429BC8E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908468-7AB3-47BE-AF29-FEA69EB1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AF0295-3F60-4FCA-9344-D353BE88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338BE0-2363-4526-8E7D-4F432FAC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929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9688B4C-7414-492D-9BB5-C8E60BBB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EF4AFA-97FD-40FE-AEE2-B00DD979F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BBA8AB-B97C-44E6-AB24-20B83098B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98D5-FF81-41EA-9C93-7AE039D1A81F}" type="datetimeFigureOut">
              <a:rPr lang="vi-VN" smtClean="0"/>
              <a:t>01/12/2021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64A328-CF9A-459B-9EDB-C0125BF80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C4CDA1-3C86-429E-89E7-3330F00A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29778-BB20-435D-800E-28D9AF8CA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0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44E3F488-360D-48AB-ADD6-612AE3ECE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76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9D52D0-A9B1-4472-83B9-6D606B46C245}"/>
              </a:ext>
            </a:extLst>
          </p:cNvPr>
          <p:cNvSpPr txBox="1"/>
          <p:nvPr/>
        </p:nvSpPr>
        <p:spPr>
          <a:xfrm>
            <a:off x="3385929" y="1033478"/>
            <a:ext cx="510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1B5668-433B-4F40-BDA3-748D3FEDB606}"/>
              </a:ext>
            </a:extLst>
          </p:cNvPr>
          <p:cNvSpPr txBox="1"/>
          <p:nvPr/>
        </p:nvSpPr>
        <p:spPr>
          <a:xfrm>
            <a:off x="4757529" y="1950327"/>
            <a:ext cx="235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250811-0EA6-447D-9931-59122D3666B0}"/>
              </a:ext>
            </a:extLst>
          </p:cNvPr>
          <p:cNvSpPr txBox="1"/>
          <p:nvPr/>
        </p:nvSpPr>
        <p:spPr>
          <a:xfrm>
            <a:off x="3604589" y="3243878"/>
            <a:ext cx="559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133)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864F9-F523-4AA9-B086-BBBFAB096DAC}"/>
              </a:ext>
            </a:extLst>
          </p:cNvPr>
          <p:cNvSpPr txBox="1"/>
          <p:nvPr/>
        </p:nvSpPr>
        <p:spPr>
          <a:xfrm>
            <a:off x="3882886" y="2373196"/>
            <a:ext cx="323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>
            <a:extLst>
              <a:ext uri="{FF2B5EF4-FFF2-40B4-BE49-F238E27FC236}">
                <a16:creationId xmlns:a16="http://schemas.microsoft.com/office/drawing/2014/main" xmlns="" id="{7FB7E976-7099-4495-9292-FE9570E72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51027" cy="6492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516CF8-9B9E-4D9E-94B7-FBF1AFE95510}"/>
              </a:ext>
            </a:extLst>
          </p:cNvPr>
          <p:cNvSpPr txBox="1"/>
          <p:nvPr/>
        </p:nvSpPr>
        <p:spPr>
          <a:xfrm>
            <a:off x="3631096" y="2276941"/>
            <a:ext cx="4664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551FF0-3BF2-4116-A6F6-9151F1832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8" y="430332"/>
            <a:ext cx="4614230" cy="2293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7BD445-2C1D-4498-8C7C-984AD1696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4" y="464688"/>
            <a:ext cx="4720246" cy="2201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EFB9FE-9345-4248-8885-159C52A07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8" y="2822661"/>
            <a:ext cx="4614230" cy="2146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CE8579-766D-48C3-9865-AF4571543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3" y="2822660"/>
            <a:ext cx="4720247" cy="2146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EE037C-23BF-4855-A3D7-8EE386786264}"/>
              </a:ext>
            </a:extLst>
          </p:cNvPr>
          <p:cNvSpPr txBox="1"/>
          <p:nvPr/>
        </p:nvSpPr>
        <p:spPr>
          <a:xfrm>
            <a:off x="475841" y="4795897"/>
            <a:ext cx="112403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08F82A-AE37-4002-B6E7-2957FF0A95AA}"/>
              </a:ext>
            </a:extLst>
          </p:cNvPr>
          <p:cNvSpPr txBox="1"/>
          <p:nvPr/>
        </p:nvSpPr>
        <p:spPr>
          <a:xfrm>
            <a:off x="5022574" y="-9288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71B448-0D8B-4FC5-A1C7-22FC8AAEC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2" y="731956"/>
            <a:ext cx="5027525" cy="2196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D13721-18FC-4334-B5FF-690045C05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1" y="3260563"/>
            <a:ext cx="5027525" cy="2053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4562CA-2DDE-4D98-B59D-DBCE52D96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5" y="731957"/>
            <a:ext cx="5027524" cy="2196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0495B1-16DE-4ED7-9370-B8A52AC53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5" y="3260563"/>
            <a:ext cx="5027525" cy="20535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4D911E-6A90-4CA7-9DD7-24283F1CB640}"/>
              </a:ext>
            </a:extLst>
          </p:cNvPr>
          <p:cNvSpPr txBox="1"/>
          <p:nvPr/>
        </p:nvSpPr>
        <p:spPr>
          <a:xfrm>
            <a:off x="4476762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0E796A-06AE-4AC8-A81A-94E75920C772}"/>
              </a:ext>
            </a:extLst>
          </p:cNvPr>
          <p:cNvSpPr txBox="1"/>
          <p:nvPr/>
        </p:nvSpPr>
        <p:spPr>
          <a:xfrm>
            <a:off x="993913" y="5499653"/>
            <a:ext cx="526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6B6FCF-8E83-4FDA-ABC3-E8AF5D4B4996}"/>
              </a:ext>
            </a:extLst>
          </p:cNvPr>
          <p:cNvSpPr txBox="1"/>
          <p:nvPr/>
        </p:nvSpPr>
        <p:spPr>
          <a:xfrm>
            <a:off x="569843" y="6072554"/>
            <a:ext cx="936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>
            <a:extLst>
              <a:ext uri="{FF2B5EF4-FFF2-40B4-BE49-F238E27FC236}">
                <a16:creationId xmlns:a16="http://schemas.microsoft.com/office/drawing/2014/main" xmlns="" id="{7FB7E976-7099-4495-9292-FE9570E72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51027" cy="6492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516CF8-9B9E-4D9E-94B7-FBF1AFE95510}"/>
              </a:ext>
            </a:extLst>
          </p:cNvPr>
          <p:cNvSpPr txBox="1"/>
          <p:nvPr/>
        </p:nvSpPr>
        <p:spPr>
          <a:xfrm>
            <a:off x="1983346" y="1336784"/>
            <a:ext cx="8306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ãy bằng lòng với những gì mình có -">
            <a:extLst>
              <a:ext uri="{FF2B5EF4-FFF2-40B4-BE49-F238E27FC236}">
                <a16:creationId xmlns:a16="http://schemas.microsoft.com/office/drawing/2014/main" xmlns="" id="{D3472204-5E68-4C4B-B483-FC7AF7A029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6D92DA-BE08-4A63-9627-300BA022988A}"/>
              </a:ext>
            </a:extLst>
          </p:cNvPr>
          <p:cNvSpPr txBox="1"/>
          <p:nvPr/>
        </p:nvSpPr>
        <p:spPr>
          <a:xfrm>
            <a:off x="2693504" y="1616766"/>
            <a:ext cx="68049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574B244-0E5E-4F24-A445-E0DB8C895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7287" cy="70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55B4B7-CCBB-454A-B16D-A5AC77A39650}"/>
              </a:ext>
            </a:extLst>
          </p:cNvPr>
          <p:cNvSpPr txBox="1"/>
          <p:nvPr/>
        </p:nvSpPr>
        <p:spPr>
          <a:xfrm>
            <a:off x="4152071" y="2460947"/>
            <a:ext cx="5009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vi-VN" sz="8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11ED5C2E-8C62-4E31-BAA4-6BEEF8055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61"/>
            <a:ext cx="4636834" cy="3485476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286A744-7738-4151-92AA-20BCDA7A6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>
            <a:fillRect/>
          </a:stretch>
        </p:blipFill>
        <p:spPr>
          <a:xfrm>
            <a:off x="8676629" y="2287036"/>
            <a:ext cx="35153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282706-D791-4434-A3E0-9DBC4D538932}"/>
              </a:ext>
            </a:extLst>
          </p:cNvPr>
          <p:cNvSpPr txBox="1"/>
          <p:nvPr/>
        </p:nvSpPr>
        <p:spPr>
          <a:xfrm>
            <a:off x="4505739" y="-118620"/>
            <a:ext cx="3180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43CBB6-B671-4913-BBAE-49D17A9C7C2E}"/>
              </a:ext>
            </a:extLst>
          </p:cNvPr>
          <p:cNvSpPr txBox="1"/>
          <p:nvPr/>
        </p:nvSpPr>
        <p:spPr>
          <a:xfrm>
            <a:off x="510207" y="4870118"/>
            <a:ext cx="11569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BE4C6D-239F-408E-BEA5-E9DC5DE54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57" y="466211"/>
            <a:ext cx="4614230" cy="2201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49065C-917B-4DF8-AAE3-0BB645001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0" y="2723595"/>
            <a:ext cx="4614230" cy="2146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193036-9FD9-4BEB-B8FF-B27330F31B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57" y="2782905"/>
            <a:ext cx="4614230" cy="21465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E4732E5-85F5-47A1-9182-6737F47CA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0" y="374938"/>
            <a:ext cx="4614230" cy="22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2DACEA-724D-47B1-98E8-DE07BAA9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6" y="145773"/>
            <a:ext cx="8878957" cy="4837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FCF693-3DC5-4961-9178-85C50F396377}"/>
              </a:ext>
            </a:extLst>
          </p:cNvPr>
          <p:cNvSpPr txBox="1"/>
          <p:nvPr/>
        </p:nvSpPr>
        <p:spPr>
          <a:xfrm>
            <a:off x="2716696" y="5327374"/>
            <a:ext cx="587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96E37D-027C-4E0B-87F6-9E4F72754F5D}"/>
              </a:ext>
            </a:extLst>
          </p:cNvPr>
          <p:cNvSpPr txBox="1"/>
          <p:nvPr/>
        </p:nvSpPr>
        <p:spPr>
          <a:xfrm>
            <a:off x="2464904" y="5964318"/>
            <a:ext cx="523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51BA28-C610-4886-9E38-5C7233870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1" y="185531"/>
            <a:ext cx="7726018" cy="4152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EB83A2-33E9-4264-A80A-1CD0465A7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2" y="198259"/>
            <a:ext cx="2864944" cy="2063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503836-38EB-461A-8A25-B7820AD70A49}"/>
              </a:ext>
            </a:extLst>
          </p:cNvPr>
          <p:cNvSpPr txBox="1"/>
          <p:nvPr/>
        </p:nvSpPr>
        <p:spPr>
          <a:xfrm>
            <a:off x="1443249" y="4728754"/>
            <a:ext cx="710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559563-CD95-4F41-8807-525BC96AA9F6}"/>
              </a:ext>
            </a:extLst>
          </p:cNvPr>
          <p:cNvSpPr txBox="1"/>
          <p:nvPr/>
        </p:nvSpPr>
        <p:spPr>
          <a:xfrm>
            <a:off x="1118570" y="5313529"/>
            <a:ext cx="9477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582FFB-F4D8-442D-B36B-8994E068E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2" y="132523"/>
            <a:ext cx="7871791" cy="4505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4415E1-241B-439F-BEAB-752496331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597426" cy="1934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B4DF88-9FAF-4367-BBA6-3BA22AF07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48"/>
            <a:ext cx="2597426" cy="1934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883C35-F21A-47FD-8533-D87E8F467C7E}"/>
              </a:ext>
            </a:extLst>
          </p:cNvPr>
          <p:cNvSpPr txBox="1"/>
          <p:nvPr/>
        </p:nvSpPr>
        <p:spPr>
          <a:xfrm>
            <a:off x="1550504" y="4890052"/>
            <a:ext cx="690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2FE6B7-5C7B-407A-A083-A6C7344D39FB}"/>
              </a:ext>
            </a:extLst>
          </p:cNvPr>
          <p:cNvSpPr txBox="1"/>
          <p:nvPr/>
        </p:nvSpPr>
        <p:spPr>
          <a:xfrm>
            <a:off x="1053547" y="5384896"/>
            <a:ext cx="8189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9A1148-3302-4F41-9925-8EF78FA4A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92765"/>
            <a:ext cx="8203095" cy="4329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9D60DE-8818-4475-AFBC-F5AF2FE85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6" y="59635"/>
            <a:ext cx="2597426" cy="1934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0EE16B-81F3-4CAC-A457-484075DF0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4" y="4081674"/>
            <a:ext cx="2597426" cy="1934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F8B0DD-FAF9-4A8F-8551-E7801511A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6" y="2070654"/>
            <a:ext cx="2597426" cy="1934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46319B-D8FF-4EB8-9DD1-8E81B64D9B05}"/>
              </a:ext>
            </a:extLst>
          </p:cNvPr>
          <p:cNvSpPr txBox="1"/>
          <p:nvPr/>
        </p:nvSpPr>
        <p:spPr>
          <a:xfrm>
            <a:off x="3803374" y="4663086"/>
            <a:ext cx="458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3B0DBF-E93B-41C7-9834-9B9746BAAED9}"/>
              </a:ext>
            </a:extLst>
          </p:cNvPr>
          <p:cNvSpPr txBox="1"/>
          <p:nvPr/>
        </p:nvSpPr>
        <p:spPr>
          <a:xfrm>
            <a:off x="3180522" y="5247861"/>
            <a:ext cx="7964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12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>
            <a:extLst>
              <a:ext uri="{FF2B5EF4-FFF2-40B4-BE49-F238E27FC236}">
                <a16:creationId xmlns:a16="http://schemas.microsoft.com/office/drawing/2014/main" xmlns="" id="{96E32374-9FD9-413B-AB23-D85B01221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27" y="0"/>
            <a:ext cx="12192000" cy="6492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F73AEA-9FC0-448D-A454-EBF1AD371D6A}"/>
              </a:ext>
            </a:extLst>
          </p:cNvPr>
          <p:cNvSpPr txBox="1"/>
          <p:nvPr/>
        </p:nvSpPr>
        <p:spPr>
          <a:xfrm>
            <a:off x="3816625" y="2027583"/>
            <a:ext cx="4373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3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50F82-E9D5-4B75-9FCC-80E6F8494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2" y="731956"/>
            <a:ext cx="5027525" cy="2832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7D9934-79C2-48B7-BF0D-1995C77E3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3" y="3803902"/>
            <a:ext cx="5027525" cy="2669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1857F-4D83-42FE-ABBF-7D8857722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5" y="731957"/>
            <a:ext cx="5027524" cy="2832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EED456-DB47-4BB0-BDA7-7F91E502EB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4" y="3730714"/>
            <a:ext cx="5027525" cy="2742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78B0E6-E140-4D84-B0C9-9FC1EAC12645}"/>
              </a:ext>
            </a:extLst>
          </p:cNvPr>
          <p:cNvSpPr txBox="1"/>
          <p:nvPr/>
        </p:nvSpPr>
        <p:spPr>
          <a:xfrm>
            <a:off x="4744277" y="64128"/>
            <a:ext cx="25974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5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410</Words>
  <Application>Microsoft Office PowerPoint</Application>
  <PresentationFormat>Custom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21AK22</cp:lastModifiedBy>
  <cp:revision>12</cp:revision>
  <dcterms:created xsi:type="dcterms:W3CDTF">2021-11-25T14:12:54Z</dcterms:created>
  <dcterms:modified xsi:type="dcterms:W3CDTF">2021-12-01T05:57:34Z</dcterms:modified>
</cp:coreProperties>
</file>